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20210905_Alumina_100_1630850509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Sunday September 05 2021</a:t>
            </a:r>
          </a:p>
          <a:p>
            <a:r>
              <a:t>Python Solar Sim Data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0</a:t>
            </a:r>
          </a:p>
        </p:txBody>
      </p:sp>
      <p:pic>
        <p:nvPicPr>
          <p:cNvPr id="3" name="Picture 2" descr="spo_5053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5052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5053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5052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1</a:t>
            </a:r>
          </a:p>
        </p:txBody>
      </p:sp>
      <p:pic>
        <p:nvPicPr>
          <p:cNvPr id="3" name="Picture 2" descr="spo_5053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5052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5053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5052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0</a:t>
            </a:r>
          </a:p>
        </p:txBody>
      </p:sp>
      <p:pic>
        <p:nvPicPr>
          <p:cNvPr id="3" name="Picture 2" descr="svoc_5053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5052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5053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5052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1</a:t>
            </a:r>
          </a:p>
        </p:txBody>
      </p:sp>
      <p:pic>
        <p:nvPicPr>
          <p:cNvPr id="3" name="Picture 2" descr="svoc_5053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5052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5053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5052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JV scans of every working pixel, page 0</a:t>
            </a:r>
          </a:p>
        </p:txBody>
      </p:sp>
      <p:pic>
        <p:nvPicPr>
          <p:cNvPr id="3" name="Picture 2" descr="jv_all_50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167970" cy="3257550"/>
          </a:xfrm>
          <a:prstGeom prst="rect">
            <a:avLst/>
          </a:prstGeom>
        </p:spPr>
      </p:pic>
      <p:pic>
        <p:nvPicPr>
          <p:cNvPr id="4" name="Picture 3" descr="jv_all_505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16797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pixel JVs, page 0</a:t>
            </a:r>
          </a:p>
        </p:txBody>
      </p:sp>
      <p:pic>
        <p:nvPicPr>
          <p:cNvPr id="3" name="Picture 2" descr="jv_best_-_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0</a:t>
            </a:r>
          </a:p>
        </p:txBody>
      </p:sp>
      <p:pic>
        <p:nvPicPr>
          <p:cNvPr id="3" name="Picture 2" descr="jv_all_50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50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505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505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1</a:t>
            </a:r>
          </a:p>
        </p:txBody>
      </p:sp>
      <p:pic>
        <p:nvPicPr>
          <p:cNvPr id="3" name="Picture 2" descr="jv_all_505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505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505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505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7160" y="18288"/>
          <a:ext cx="8869680" cy="681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548640"/>
                <a:gridCol w="2011680"/>
                <a:gridCol w="2011680"/>
                <a:gridCol w="2011680"/>
                <a:gridCol w="1554480"/>
              </a:tblGrid>
              <a:tr h="2270760">
                <a:tc>
                  <a:txBody>
                    <a:bodyPr/>
                    <a:lstStyle/>
                    <a:p>
                      <a:r>
                        <a:t>label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HTM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perovskite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metal</a:t>
                      </a:r>
                    </a:p>
                  </a:txBody>
                  <a:tcPr/>
                </a:tc>
              </a:tr>
              <a:tr h="2270760">
                <a:tc>
                  <a:txBody>
                    <a:bodyPr/>
                    <a:lstStyle/>
                    <a:p>
                      <a:r>
                        <a:t>5052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2270760">
                <a:tc>
                  <a:txBody>
                    <a:bodyPr/>
                    <a:lstStyle/>
                    <a:p>
                      <a:r>
                        <a:t>5053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Steady-state Parameters by label,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pce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pcesspcej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Steady-state Parameters by value,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pce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pcesspcej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Yields, page 0</a:t>
            </a:r>
          </a:p>
        </p:txBody>
      </p:sp>
      <p:pic>
        <p:nvPicPr>
          <p:cNvPr id="3" name="Picture 2" descr="boxchart_yields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chart_yields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